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9" r:id="rId4"/>
    <p:sldId id="270" r:id="rId5"/>
    <p:sldId id="275" r:id="rId6"/>
    <p:sldId id="274" r:id="rId7"/>
    <p:sldId id="273" r:id="rId8"/>
    <p:sldId id="272" r:id="rId9"/>
    <p:sldId id="271" r:id="rId10"/>
    <p:sldId id="277" r:id="rId11"/>
    <p:sldId id="276" r:id="rId12"/>
    <p:sldId id="278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5E3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43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7592-B37D-4A7B-92D2-7F0A7EB4C5C1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85CE7-35A6-458B-9242-C348FC5321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6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47F5-6EFA-4EC4-B6C6-B391083C0A4E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586-D0AE-4714-9600-B5596362A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68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 cstate="print"/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3717032"/>
            <a:ext cx="9144000" cy="504056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Место проведения</a:t>
            </a:r>
            <a:endParaRPr lang="ru-RU" dirty="0"/>
          </a:p>
        </p:txBody>
      </p:sp>
      <p:pic>
        <p:nvPicPr>
          <p:cNvPr id="3077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2443908" cy="144016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 userDrawn="1"/>
        </p:nvCxnSpPr>
        <p:spPr>
          <a:xfrm>
            <a:off x="2915816" y="2276872"/>
            <a:ext cx="0" cy="108012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 cstate="print"/>
          <a:srcRect r="32306" b="17040"/>
          <a:stretch>
            <a:fillRect/>
          </a:stretch>
        </p:blipFill>
        <p:spPr bwMode="auto">
          <a:xfrm>
            <a:off x="5220072" y="2780928"/>
            <a:ext cx="3923928" cy="4077072"/>
          </a:xfrm>
          <a:prstGeom prst="rect">
            <a:avLst/>
          </a:prstGeom>
          <a:noFill/>
        </p:spPr>
      </p:pic>
      <p:sp>
        <p:nvSpPr>
          <p:cNvPr id="25" name="Дата 3"/>
          <p:cNvSpPr>
            <a:spLocks noGrp="1"/>
          </p:cNvSpPr>
          <p:nvPr>
            <p:ph type="dt" sz="half" idx="2"/>
          </p:nvPr>
        </p:nvSpPr>
        <p:spPr>
          <a:xfrm>
            <a:off x="467544" y="3789040"/>
            <a:ext cx="1584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F239E58-EE24-4863-BED4-D747BEE77A1B}" type="datetime1">
              <a:rPr lang="ru-RU" smtClean="0"/>
              <a:pPr/>
              <a:t>28.07.2022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24136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E487C9F-BD98-468E-AB74-D4582B3B478C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</p:spPr>
      </p:pic>
      <p:pic>
        <p:nvPicPr>
          <p:cNvPr id="2054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0"/>
            <a:ext cx="1259632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96144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857E44E-A0FB-42A2-970A-D94DDDB3543D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 cstate="print"/>
          <a:srcRect l="3352" r="5582"/>
          <a:stretch>
            <a:fillRect/>
          </a:stretch>
        </p:blipFill>
        <p:spPr bwMode="auto">
          <a:xfrm>
            <a:off x="0" y="0"/>
            <a:ext cx="8819456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300192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6012160" y="5445224"/>
            <a:ext cx="313184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6176" y="5445224"/>
            <a:ext cx="298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443908" cy="1440160"/>
          </a:xfrm>
          <a:prstGeom prst="rect">
            <a:avLst/>
          </a:prstGeom>
          <a:noFill/>
        </p:spPr>
      </p:pic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выступившем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сотруднике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48264" y="6093296"/>
            <a:ext cx="1368152" cy="432048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285E7-9AC7-4C9A-9CB5-201A5A7BCBBD}" type="datetime1">
              <a:rPr lang="ru-RU" smtClean="0"/>
              <a:pPr/>
              <a:t>28.07.2022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3716338"/>
            <a:ext cx="9144000" cy="504825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2444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2916238" y="2276475"/>
            <a:ext cx="0" cy="108108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06" b="17039"/>
          <a:stretch>
            <a:fillRect/>
          </a:stretch>
        </p:blipFill>
        <p:spPr bwMode="auto">
          <a:xfrm>
            <a:off x="5219700" y="2781300"/>
            <a:ext cx="3924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468313" y="3789363"/>
            <a:ext cx="1582737" cy="365125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3BE95CC-1051-4A0F-93CC-3D947CF71B9D}" type="datetime1">
              <a:rPr lang="ru-RU">
                <a:solidFill>
                  <a:prstClr val="white"/>
                </a:solidFill>
              </a:rPr>
              <a:pPr>
                <a:defRPr/>
              </a:pPr>
              <a:t>28.07.2022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3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23963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B6A9355-E394-4489-8F0A-E02E509B852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28.07.2022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C665FE9-9BAC-4209-9A4E-1EDDC23E668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8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95400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4F0BEA-E283-451E-B1C6-D3FCD1A773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28.07.2022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9982AFA-EC6A-4DFD-90BA-F54A0A387A7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1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" r="5582"/>
          <a:stretch>
            <a:fillRect/>
          </a:stretch>
        </p:blipFill>
        <p:spPr bwMode="auto">
          <a:xfrm>
            <a:off x="0" y="0"/>
            <a:ext cx="8820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300788" y="1844675"/>
            <a:ext cx="2592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011863" y="5445125"/>
            <a:ext cx="3132137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6156325" y="5445125"/>
            <a:ext cx="2987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8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4431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>
          <a:xfrm>
            <a:off x="6948488" y="6092825"/>
            <a:ext cx="1368425" cy="431800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A2CC228-1825-432B-A739-69638EB184F8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28.07.2022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3544-6465-429D-A4C2-44932D95C8A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28.07.2022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162800" y="152400"/>
            <a:ext cx="1752600" cy="228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429000" y="6556375"/>
            <a:ext cx="2133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35FA75-5329-4447-8B89-1CB926F476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3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504" y="630932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8F53-F674-4B99-BFCB-5174CDC942CC}" type="datetime1">
              <a:rPr lang="ru-RU" smtClean="0"/>
              <a:pPr/>
              <a:t>28.07.2022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3887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9750" y="1412875"/>
            <a:ext cx="8064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950" y="63087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E862BE-0A34-49D1-AFC3-DA2A8FDEF9A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28.07.2022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2204864"/>
            <a:ext cx="4824536" cy="1080120"/>
          </a:xfrm>
        </p:spPr>
        <p:txBody>
          <a:bodyPr/>
          <a:lstStyle/>
          <a:p>
            <a:pPr algn="ctr"/>
            <a:r>
              <a:rPr lang="ru-RU" sz="8000" dirty="0" smtClean="0"/>
              <a:t>УМНИК</a:t>
            </a: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32040" y="3789040"/>
            <a:ext cx="1440160" cy="365125"/>
          </a:xfrm>
        </p:spPr>
        <p:txBody>
          <a:bodyPr/>
          <a:lstStyle/>
          <a:p>
            <a:pPr algn="r"/>
            <a:r>
              <a:rPr lang="ru-RU" sz="2800" dirty="0" smtClean="0"/>
              <a:t>2022 </a:t>
            </a:r>
            <a:r>
              <a:rPr lang="ru-RU" sz="2800" dirty="0"/>
              <a:t>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«Название проекта»</a:t>
            </a:r>
            <a:br>
              <a:rPr lang="ru-RU" sz="2000" b="1" dirty="0"/>
            </a:br>
            <a:r>
              <a:rPr lang="ru-RU" sz="2000" dirty="0"/>
              <a:t>Направление: Н1– Информационные технологии; Н2 – Медицина будущего; Н3 – Современные материалы и технологии их создания; Н4 – Новые приборы и аппаратные комплексы; Н5 – Биотехнологии. </a:t>
            </a:r>
            <a:br>
              <a:rPr lang="ru-RU" sz="2000" dirty="0"/>
            </a:br>
            <a:r>
              <a:rPr lang="ru-RU" sz="2000" b="1" dirty="0"/>
              <a:t>(Выбрать одно из направлений)</a:t>
            </a: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509120"/>
            <a:ext cx="5616624" cy="21602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ФИО студент, магистр, аспирант и т.п.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Названия: 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город, </a:t>
            </a: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ВУЗ, предприятие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508104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Партнеры, заинтересованные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162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211638" cy="431800"/>
          </a:xfrm>
        </p:spPr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Расскажите о себе и своей команде, сообщите о компетенциях членов Вашей команды.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13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5148064" y="2132856"/>
            <a:ext cx="3816424" cy="20448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dirty="0" smtClean="0"/>
              <a:t>ФИО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Контакты: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Телефон сотовый;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Электронная почта.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Структура презентации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06489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3603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Актуальность идеи (проблематика)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Предлагаемое решение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(конечный </a:t>
            </a: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продукт)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Обоснование научной новизны проекта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Техническая значимость (преимущества перед существующими аналогами)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Перспектива коммерциализации результата НИОКР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(сферы </a:t>
            </a: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применения и конкретный потребитель)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План реализации проекта 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Защита прав на интеллектуальную собственность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Партнеры, заинтересованные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организации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Команда проекта</a:t>
            </a:r>
            <a:endParaRPr lang="ru-RU" sz="27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7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572000" cy="431800"/>
          </a:xfrm>
        </p:spPr>
        <p:txBody>
          <a:bodyPr/>
          <a:lstStyle/>
          <a:p>
            <a:r>
              <a:rPr lang="ru-RU" dirty="0"/>
              <a:t>Актуальность идеи (проблематика)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535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43609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Предлагаемое решение (Конечный продукт)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790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511224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Обоснование научной новизны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Отразите научные исследования, в результате которых возникла идея, а также условия, необходимые для ее реализации. Поясните, имеете ли Вы доступ к оборудованию для проведения НИОКР, экспериментальную базу для проведения испытаний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742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884368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/>
              <a:t>Техническая значимость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преимущества перед существующими аналогами)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07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956376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 smtClean="0"/>
              <a:t>Перспективы </a:t>
            </a:r>
            <a:r>
              <a:rPr lang="ru-RU" dirty="0"/>
              <a:t>коммерциализации результата НИОКР (Сферы применения и конкретный потребитель)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888" y="1196752"/>
            <a:ext cx="8064896" cy="4824536"/>
          </a:xfrm>
        </p:spPr>
        <p:txBody>
          <a:bodyPr/>
          <a:lstStyle/>
          <a:p>
            <a:r>
              <a:rPr lang="ru-RU" dirty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827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018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651621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Защита прав на интеллектуальную собственность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824536"/>
          </a:xfrm>
        </p:spPr>
        <p:txBody>
          <a:bodyPr/>
          <a:lstStyle/>
          <a:p>
            <a:r>
              <a:rPr lang="ru-RU" dirty="0"/>
              <a:t>Обозначьте что необходимо защитить в Вашем проекте (патент </a:t>
            </a:r>
            <a:r>
              <a:rPr lang="ru-RU" dirty="0" smtClean="0"/>
              <a:t>на полезную </a:t>
            </a:r>
            <a:r>
              <a:rPr lang="ru-RU" dirty="0"/>
              <a:t>модель, </a:t>
            </a:r>
            <a:r>
              <a:rPr lang="ru-RU" dirty="0" smtClean="0"/>
              <a:t>изобретение; свидетельство на программу для ЭВМ). </a:t>
            </a:r>
            <a:r>
              <a:rPr lang="ru-RU" dirty="0"/>
              <a:t>На кого будут оформлены права на ИС.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есть уже </a:t>
            </a:r>
            <a:r>
              <a:rPr lang="ru-RU" dirty="0" smtClean="0"/>
              <a:t>какие-либо документы, </a:t>
            </a:r>
            <a:r>
              <a:rPr lang="ru-RU" dirty="0"/>
              <a:t>подтверждающие Ваши права на ИС  - приведите на слайде.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24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525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Tahoma</vt:lpstr>
      <vt:lpstr>Тема Office</vt:lpstr>
      <vt:lpstr>3_Тема Office</vt:lpstr>
      <vt:lpstr>УМНИК </vt:lpstr>
      <vt:lpstr>Структура презентации</vt:lpstr>
      <vt:lpstr>Актуальность идеи (проблематика)</vt:lpstr>
      <vt:lpstr>Предлагаемое решение (Конечный продукт)</vt:lpstr>
      <vt:lpstr>Обоснование научной новизны проекта</vt:lpstr>
      <vt:lpstr>Техническая значимость  (преимущества перед существующими аналогами)</vt:lpstr>
      <vt:lpstr>Перспективы коммерциализации результата НИОКР (Сферы применения и конкретный потребитель)</vt:lpstr>
      <vt:lpstr>План реализации </vt:lpstr>
      <vt:lpstr>Защита прав на интеллектуальную собственность</vt:lpstr>
      <vt:lpstr>Партнеры, заинтересованные организации</vt:lpstr>
      <vt:lpstr>Команда проекта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Ovchinnikov</dc:creator>
  <cp:lastModifiedBy>Плаксина Ирина Анатольевна</cp:lastModifiedBy>
  <cp:revision>152</cp:revision>
  <dcterms:created xsi:type="dcterms:W3CDTF">2016-05-06T08:59:45Z</dcterms:created>
  <dcterms:modified xsi:type="dcterms:W3CDTF">2022-07-28T07:13:29Z</dcterms:modified>
</cp:coreProperties>
</file>